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7" r:id="rId3"/>
    <p:sldId id="263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RTSJPg_2N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7049" y="0"/>
            <a:ext cx="11634951" cy="1596177"/>
          </a:xfrm>
        </p:spPr>
        <p:txBody>
          <a:bodyPr>
            <a:normAutofit fontScale="90000"/>
          </a:bodyPr>
          <a:lstStyle/>
          <a:p>
            <a:r>
              <a:rPr lang="sl-SI" sz="8800" dirty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LOCAL </a:t>
            </a:r>
            <a:r>
              <a:rPr lang="sl-SI" sz="8800" dirty="0" err="1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watercourses</a:t>
            </a:r>
            <a:endParaRPr lang="sl-SI" sz="8800" dirty="0">
              <a:solidFill>
                <a:schemeClr val="accent1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57049" y="1394886"/>
            <a:ext cx="11282854" cy="5289694"/>
          </a:xfrm>
        </p:spPr>
        <p:txBody>
          <a:bodyPr>
            <a:noAutofit/>
          </a:bodyPr>
          <a:lstStyle/>
          <a:p>
            <a:r>
              <a:rPr lang="en-US" sz="1600" b="1" dirty="0" err="1"/>
              <a:t>Šmarna</a:t>
            </a:r>
            <a:r>
              <a:rPr lang="en-US" sz="1600" b="1" dirty="0"/>
              <a:t> </a:t>
            </a:r>
            <a:r>
              <a:rPr lang="en-US" sz="1600" b="1" dirty="0" err="1"/>
              <a:t>gora</a:t>
            </a:r>
            <a:r>
              <a:rPr lang="en-US" sz="1600" b="1" dirty="0"/>
              <a:t> district community is a smaller unit of the City of Ljubljana. It covers the areas at the foot of </a:t>
            </a:r>
            <a:r>
              <a:rPr lang="en-US" sz="1600" b="1" dirty="0" err="1"/>
              <a:t>Šmarna</a:t>
            </a:r>
            <a:r>
              <a:rPr lang="en-US" sz="1600" b="1" dirty="0"/>
              <a:t> </a:t>
            </a:r>
            <a:r>
              <a:rPr lang="en-US" sz="1600" b="1" dirty="0" err="1"/>
              <a:t>gora</a:t>
            </a:r>
            <a:r>
              <a:rPr lang="en-US" sz="1600" b="1" dirty="0"/>
              <a:t> and </a:t>
            </a:r>
            <a:r>
              <a:rPr lang="en-US" sz="1600" b="1" dirty="0" err="1"/>
              <a:t>Rašica</a:t>
            </a:r>
            <a:r>
              <a:rPr lang="en-US" sz="1600" b="1" dirty="0"/>
              <a:t> and the northern parts of Ljubljana on the left bank of the Sava River. </a:t>
            </a:r>
            <a:endParaRPr lang="sl-SI" sz="1600" b="1" dirty="0"/>
          </a:p>
          <a:p>
            <a:r>
              <a:rPr lang="en-US" sz="1600" b="1" dirty="0"/>
              <a:t>The settlements of </a:t>
            </a:r>
            <a:r>
              <a:rPr lang="en-US" sz="1600" b="1" dirty="0" err="1"/>
              <a:t>Gameljne</a:t>
            </a:r>
            <a:r>
              <a:rPr lang="en-US" sz="1600" b="1" dirty="0"/>
              <a:t>, </a:t>
            </a:r>
            <a:r>
              <a:rPr lang="en-US" sz="1600" b="1" dirty="0" err="1"/>
              <a:t>Rašica</a:t>
            </a:r>
            <a:r>
              <a:rPr lang="en-US" sz="1600" b="1" dirty="0"/>
              <a:t>, </a:t>
            </a:r>
            <a:r>
              <a:rPr lang="en-US" sz="1600" b="1" dirty="0" err="1"/>
              <a:t>Šmartno</a:t>
            </a:r>
            <a:r>
              <a:rPr lang="en-US" sz="1600" b="1" dirty="0"/>
              <a:t> and </a:t>
            </a:r>
            <a:r>
              <a:rPr lang="en-US" sz="1600" b="1" dirty="0" err="1"/>
              <a:t>Tacen</a:t>
            </a:r>
            <a:r>
              <a:rPr lang="en-US" sz="1600" b="1" dirty="0"/>
              <a:t> belong to the community.</a:t>
            </a:r>
            <a:endParaRPr lang="sl-SI" sz="1600" b="1" dirty="0"/>
          </a:p>
          <a:p>
            <a:r>
              <a:rPr lang="en-US" sz="1600" b="1" dirty="0" err="1"/>
              <a:t>Gameljne</a:t>
            </a:r>
            <a:r>
              <a:rPr lang="en-US" sz="1600" b="1" dirty="0"/>
              <a:t> </a:t>
            </a:r>
            <a:r>
              <a:rPr lang="sl-SI" sz="1600" b="1" dirty="0" smtClean="0"/>
              <a:t>is</a:t>
            </a:r>
            <a:r>
              <a:rPr lang="en-US" sz="1600" b="1" dirty="0" smtClean="0"/>
              <a:t> </a:t>
            </a:r>
            <a:r>
              <a:rPr lang="en-US" sz="1600" b="1" dirty="0"/>
              <a:t>divided into Lower, Middle and Upper </a:t>
            </a:r>
            <a:r>
              <a:rPr lang="en-US" sz="1600" b="1" dirty="0" err="1"/>
              <a:t>Gameljne</a:t>
            </a:r>
            <a:r>
              <a:rPr lang="en-US" sz="1600" b="1" dirty="0"/>
              <a:t>. </a:t>
            </a:r>
            <a:r>
              <a:rPr lang="en-US" sz="1600" b="1" dirty="0" err="1"/>
              <a:t>Rašica</a:t>
            </a:r>
            <a:r>
              <a:rPr lang="en-US" sz="1600" b="1" dirty="0"/>
              <a:t> is a small clustered </a:t>
            </a:r>
            <a:r>
              <a:rPr lang="en-US" sz="1600" b="1" dirty="0" smtClean="0"/>
              <a:t>village</a:t>
            </a:r>
            <a:r>
              <a:rPr lang="sl-SI" sz="1600" b="1" dirty="0" smtClean="0"/>
              <a:t> AND </a:t>
            </a:r>
            <a:r>
              <a:rPr lang="en-US" sz="1600" b="1" dirty="0" smtClean="0"/>
              <a:t>Above </a:t>
            </a:r>
            <a:r>
              <a:rPr lang="en-US" sz="1600" b="1" dirty="0"/>
              <a:t>the </a:t>
            </a:r>
            <a:r>
              <a:rPr lang="en-US" sz="1600" b="1" dirty="0" smtClean="0"/>
              <a:t>village</a:t>
            </a:r>
            <a:r>
              <a:rPr lang="sl-SI" sz="1600" b="1" dirty="0" smtClean="0"/>
              <a:t>, </a:t>
            </a:r>
            <a:r>
              <a:rPr lang="sl-SI" sz="1600" b="1" dirty="0" err="1" smtClean="0"/>
              <a:t>there</a:t>
            </a:r>
            <a:r>
              <a:rPr lang="sl-SI" sz="1600" b="1" dirty="0" smtClean="0"/>
              <a:t> </a:t>
            </a:r>
            <a:r>
              <a:rPr lang="sl-SI" sz="1600" b="1" dirty="0" smtClean="0"/>
              <a:t>IS</a:t>
            </a:r>
            <a:r>
              <a:rPr lang="en-US" sz="1600" b="1" dirty="0" smtClean="0"/>
              <a:t> </a:t>
            </a:r>
            <a:r>
              <a:rPr lang="en-US" sz="1600" b="1" dirty="0"/>
              <a:t>the </a:t>
            </a:r>
            <a:r>
              <a:rPr lang="sl-SI" sz="1600" b="1" dirty="0" smtClean="0"/>
              <a:t>MOUNTAIN </a:t>
            </a:r>
            <a:r>
              <a:rPr lang="en-US" sz="1600" b="1" dirty="0" smtClean="0"/>
              <a:t>top </a:t>
            </a:r>
            <a:r>
              <a:rPr lang="en-US" sz="1600" b="1" dirty="0"/>
              <a:t>of </a:t>
            </a:r>
            <a:r>
              <a:rPr lang="en-US" sz="1600" b="1" dirty="0" err="1"/>
              <a:t>Stane</a:t>
            </a:r>
            <a:r>
              <a:rPr lang="en-US" sz="1600" b="1" dirty="0"/>
              <a:t> Kos</a:t>
            </a:r>
            <a:r>
              <a:rPr lang="sl-SI" sz="1600" b="1" dirty="0"/>
              <a:t>e</a:t>
            </a:r>
            <a:r>
              <a:rPr lang="en-US" sz="1600" b="1" dirty="0"/>
              <a:t>c</a:t>
            </a:r>
            <a:r>
              <a:rPr lang="sl-SI" sz="1600" b="1" dirty="0"/>
              <a:t>. </a:t>
            </a:r>
            <a:endParaRPr lang="sl-SI" sz="1600" b="1" dirty="0" smtClean="0"/>
          </a:p>
          <a:p>
            <a:r>
              <a:rPr lang="en-US" sz="1600" b="1" dirty="0" err="1" smtClean="0"/>
              <a:t>Tacen</a:t>
            </a:r>
            <a:r>
              <a:rPr lang="en-US" sz="1600" b="1" dirty="0" smtClean="0"/>
              <a:t> </a:t>
            </a:r>
            <a:r>
              <a:rPr lang="en-US" sz="1600" b="1" dirty="0"/>
              <a:t>lies between the </a:t>
            </a:r>
            <a:r>
              <a:rPr lang="en-US" sz="1600" b="1" dirty="0" smtClean="0"/>
              <a:t>river</a:t>
            </a:r>
            <a:r>
              <a:rPr lang="sl-SI" sz="1600" b="1" dirty="0"/>
              <a:t> </a:t>
            </a:r>
            <a:r>
              <a:rPr lang="en-US" sz="1600" b="1" dirty="0" smtClean="0"/>
              <a:t>Sava </a:t>
            </a:r>
            <a:r>
              <a:rPr lang="en-US" sz="1600" b="1" dirty="0"/>
              <a:t>and </a:t>
            </a:r>
            <a:r>
              <a:rPr lang="en-US" sz="1600" b="1" dirty="0" err="1"/>
              <a:t>Šmarna</a:t>
            </a:r>
            <a:r>
              <a:rPr lang="en-US" sz="1600" b="1" dirty="0"/>
              <a:t> </a:t>
            </a:r>
            <a:r>
              <a:rPr lang="en-US" sz="1600" b="1" dirty="0" err="1"/>
              <a:t>gora</a:t>
            </a:r>
            <a:r>
              <a:rPr lang="en-US" sz="1600" b="1" dirty="0"/>
              <a:t> </a:t>
            </a:r>
            <a:r>
              <a:rPr lang="sl-SI" sz="1600" b="1" dirty="0" smtClean="0"/>
              <a:t>HILL </a:t>
            </a:r>
            <a:r>
              <a:rPr lang="en-US" sz="1600" b="1" dirty="0" smtClean="0"/>
              <a:t>on </a:t>
            </a:r>
            <a:r>
              <a:rPr lang="en-US" sz="1600" b="1" dirty="0"/>
              <a:t>a pebble terrace. </a:t>
            </a:r>
            <a:endParaRPr lang="sl-SI" sz="1600" b="1" dirty="0"/>
          </a:p>
          <a:p>
            <a:r>
              <a:rPr lang="en-US" sz="1600" b="1" dirty="0" err="1"/>
              <a:t>Tacen</a:t>
            </a:r>
            <a:r>
              <a:rPr lang="en-US" sz="1600" b="1" dirty="0"/>
              <a:t> is also the starting point for </a:t>
            </a:r>
            <a:r>
              <a:rPr lang="en-US" sz="1600" b="1" dirty="0" err="1" smtClean="0"/>
              <a:t>Šmarna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gora</a:t>
            </a:r>
            <a:r>
              <a:rPr lang="sl-SI" sz="1600" b="1" dirty="0"/>
              <a:t> </a:t>
            </a:r>
            <a:r>
              <a:rPr lang="sl-SI" sz="1600" b="1" dirty="0" smtClean="0"/>
              <a:t>HIKE, </a:t>
            </a:r>
            <a:endParaRPr lang="sl-SI" sz="1600" b="1" dirty="0"/>
          </a:p>
          <a:p>
            <a:pPr marL="0" indent="0">
              <a:buNone/>
            </a:pPr>
            <a:r>
              <a:rPr lang="sl-SI" sz="1600" b="1" dirty="0" smtClean="0"/>
              <a:t>     </a:t>
            </a:r>
            <a:r>
              <a:rPr lang="en-US" sz="1600" b="1" dirty="0" smtClean="0"/>
              <a:t>a </a:t>
            </a:r>
            <a:r>
              <a:rPr lang="en-US" sz="1600" b="1" dirty="0"/>
              <a:t>popular excursion point for many visitors in all seasons.</a:t>
            </a:r>
            <a:endParaRPr lang="sl-SI" sz="16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35F661-C444-4B4F-BC44-818E7ACC8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9" y="4594835"/>
            <a:ext cx="5879044" cy="2042195"/>
          </a:xfrm>
          <a:prstGeom prst="roundRect">
            <a:avLst>
              <a:gd name="adj" fmla="val 213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9ACDA1-983B-48A4-887E-90778D4A5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103" y="3475448"/>
            <a:ext cx="3505800" cy="2684978"/>
          </a:xfrm>
          <a:prstGeom prst="roundRect">
            <a:avLst>
              <a:gd name="adj" fmla="val 122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49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sl-SI" sz="6600" dirty="0" smtClean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SPORTS ON NEARBY RIVERS</a:t>
            </a:r>
            <a:endParaRPr lang="sl-SI" sz="6600" dirty="0">
              <a:solidFill>
                <a:schemeClr val="accent1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4399" y="1419441"/>
            <a:ext cx="10363826" cy="3424107"/>
          </a:xfrm>
        </p:spPr>
        <p:txBody>
          <a:bodyPr/>
          <a:lstStyle/>
          <a:p>
            <a:pPr lvl="0" hangingPunct="0"/>
            <a:r>
              <a:rPr lang="x-none" b="1" dirty="0"/>
              <a:t>-   In 1965 kayak centre „Kajak kanu klub tacen“ </a:t>
            </a:r>
            <a:r>
              <a:rPr lang="x-none" b="1" dirty="0" smtClean="0"/>
              <a:t>was </a:t>
            </a:r>
            <a:r>
              <a:rPr lang="x-none" b="1" dirty="0"/>
              <a:t>founded</a:t>
            </a:r>
            <a:endParaRPr lang="sl-SI" dirty="0"/>
          </a:p>
          <a:p>
            <a:pPr lvl="0" hangingPunct="0"/>
            <a:r>
              <a:rPr lang="x-none" b="1" dirty="0"/>
              <a:t>-  </a:t>
            </a:r>
            <a:r>
              <a:rPr lang="sl-SI" b="1" dirty="0" smtClean="0"/>
              <a:t> SINCE</a:t>
            </a:r>
            <a:r>
              <a:rPr lang="x-none" b="1" dirty="0" smtClean="0"/>
              <a:t> </a:t>
            </a:r>
            <a:r>
              <a:rPr lang="x-none" b="1" dirty="0"/>
              <a:t>then it </a:t>
            </a:r>
            <a:r>
              <a:rPr lang="sl-SI" b="1" dirty="0" smtClean="0"/>
              <a:t>HAS </a:t>
            </a:r>
            <a:r>
              <a:rPr lang="x-none" b="1" dirty="0" smtClean="0"/>
              <a:t>hosted </a:t>
            </a:r>
            <a:r>
              <a:rPr lang="x-none" b="1" dirty="0"/>
              <a:t>many world championships:</a:t>
            </a:r>
            <a:endParaRPr lang="sl-SI" dirty="0"/>
          </a:p>
          <a:p>
            <a:pPr marL="0" lvl="0" indent="0" hangingPunct="0">
              <a:buNone/>
            </a:pPr>
            <a:r>
              <a:rPr lang="x-none" b="1" dirty="0"/>
              <a:t>			-  1955, 1991, 2010</a:t>
            </a:r>
            <a:endParaRPr lang="sl-SI" dirty="0"/>
          </a:p>
          <a:p>
            <a:pPr lvl="0" hangingPunct="0"/>
            <a:r>
              <a:rPr lang="x-none" b="1" dirty="0"/>
              <a:t>-  it‘s located in tacen on </a:t>
            </a:r>
            <a:r>
              <a:rPr lang="sl-SI" b="1" dirty="0" smtClean="0"/>
              <a:t>THE</a:t>
            </a:r>
            <a:r>
              <a:rPr lang="x-none" b="1" dirty="0" smtClean="0"/>
              <a:t> sava</a:t>
            </a:r>
            <a:r>
              <a:rPr lang="sl-SI" b="1" dirty="0" smtClean="0"/>
              <a:t> RIVER</a:t>
            </a:r>
            <a:endParaRPr lang="sl-SI" dirty="0"/>
          </a:p>
          <a:p>
            <a:endParaRPr lang="sl-SI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3466" y="37422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" y="4199466"/>
            <a:ext cx="4029075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7333" y="397086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16" y="4521507"/>
            <a:ext cx="3820159" cy="2167466"/>
          </a:xfrm>
          <a:prstGeom prst="roundRect">
            <a:avLst>
              <a:gd name="adj" fmla="val 2637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916333" y="15497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5" y="2125441"/>
            <a:ext cx="4029075" cy="2286000"/>
          </a:xfrm>
          <a:prstGeom prst="roundRect">
            <a:avLst>
              <a:gd name="adj" fmla="val 308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531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65DAFB-FB2B-4680-9C22-A8DB0E58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69" y="192648"/>
            <a:ext cx="10364451" cy="1596177"/>
          </a:xfrm>
        </p:spPr>
        <p:txBody>
          <a:bodyPr>
            <a:noAutofit/>
          </a:bodyPr>
          <a:lstStyle/>
          <a:p>
            <a:r>
              <a:rPr lang="sl-SI" sz="6000" dirty="0" err="1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Hydroelectric</a:t>
            </a:r>
            <a:r>
              <a:rPr lang="sl-SI" sz="6000" dirty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 </a:t>
            </a:r>
            <a:r>
              <a:rPr lang="sl-SI" sz="6000" dirty="0" err="1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power</a:t>
            </a:r>
            <a:r>
              <a:rPr lang="sl-SI" sz="6000" dirty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 </a:t>
            </a:r>
            <a:r>
              <a:rPr lang="sl-SI" sz="6000" dirty="0" err="1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plant</a:t>
            </a:r>
            <a:endParaRPr lang="en-SI" sz="6000" dirty="0">
              <a:solidFill>
                <a:schemeClr val="accent1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AA067E-0FE6-4731-8217-AC3399D2077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65" y="1542375"/>
            <a:ext cx="3390499" cy="2549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EA437CA-1CDA-4361-B737-A3CF2B228E32}"/>
              </a:ext>
            </a:extLst>
          </p:cNvPr>
          <p:cNvSpPr txBox="1"/>
          <p:nvPr/>
        </p:nvSpPr>
        <p:spPr>
          <a:xfrm>
            <a:off x="1124416" y="1881671"/>
            <a:ext cx="6579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b="1" dirty="0"/>
              <a:t>LOCATED IN TACEN</a:t>
            </a:r>
          </a:p>
          <a:p>
            <a:pPr marL="285750" indent="-285750">
              <a:buFontTx/>
              <a:buChar char="-"/>
            </a:pPr>
            <a:r>
              <a:rPr lang="sl-SI" b="1" dirty="0"/>
              <a:t>MADE BY IGNACIJ ČESEN</a:t>
            </a:r>
          </a:p>
          <a:p>
            <a:pPr marL="285750" indent="-285750">
              <a:buFontTx/>
              <a:buChar char="-"/>
            </a:pPr>
            <a:r>
              <a:rPr lang="sl-SI" b="1" dirty="0" smtClean="0"/>
              <a:t>IT </a:t>
            </a:r>
            <a:r>
              <a:rPr lang="sl-SI" b="1" dirty="0"/>
              <a:t>WAS </a:t>
            </a:r>
            <a:r>
              <a:rPr lang="sl-SI" b="1" dirty="0" smtClean="0"/>
              <a:t>BUILT </a:t>
            </a:r>
            <a:r>
              <a:rPr lang="sl-SI" b="1" dirty="0" smtClean="0"/>
              <a:t>BECAUSE</a:t>
            </a:r>
            <a:r>
              <a:rPr lang="sl-SI" b="1" dirty="0"/>
              <a:t> </a:t>
            </a:r>
            <a:r>
              <a:rPr lang="sl-SI" b="1" dirty="0" smtClean="0"/>
              <a:t>POWER </a:t>
            </a:r>
            <a:r>
              <a:rPr lang="sl-SI" b="1" dirty="0"/>
              <a:t>PLANT IN LJUBLJANA COULD NOT PRODUCE ENOUGH ELECTRICITY, SO THEY MADE POWER PLANT FOR ŠMARNA GORA DISTRICT COMMUNITY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C8A4E53-2F76-421E-8E9E-BEABA301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541" y="4005842"/>
            <a:ext cx="2355898" cy="2355898"/>
          </a:xfrm>
          <a:prstGeom prst="roundRect">
            <a:avLst>
              <a:gd name="adj" fmla="val 166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utoShape 4" descr="Gremo na pot - SAVA GOR SAVA D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6" descr="Gremo na pot - SAVA GOR SAVA DOL"/>
          <p:cNvSpPr>
            <a:spLocks noChangeAspect="1" noChangeArrowheads="1"/>
          </p:cNvSpPr>
          <p:nvPr/>
        </p:nvSpPr>
        <p:spPr bwMode="auto">
          <a:xfrm>
            <a:off x="5617036" y="4643668"/>
            <a:ext cx="2911821" cy="291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8" descr="Gremo na pot - SAVA GOR SAVA D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8" name="Picture 10" descr="Kayaking Course Tacen | KRAJI - Slov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17" y="4092030"/>
            <a:ext cx="2901703" cy="2176277"/>
          </a:xfrm>
          <a:prstGeom prst="roundRect">
            <a:avLst>
              <a:gd name="adj" fmla="val 376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175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218E1F-F454-442E-8FFE-689D7C2A2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33" y="52924"/>
            <a:ext cx="10364451" cy="1596177"/>
          </a:xfrm>
        </p:spPr>
        <p:txBody>
          <a:bodyPr>
            <a:normAutofit/>
          </a:bodyPr>
          <a:lstStyle/>
          <a:p>
            <a:r>
              <a:rPr lang="sl-SI" sz="8000" dirty="0" err="1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Water</a:t>
            </a:r>
            <a:r>
              <a:rPr lang="sl-SI" sz="8000" dirty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 </a:t>
            </a:r>
            <a:r>
              <a:rPr lang="sl-SI" sz="8000" dirty="0" err="1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pollution</a:t>
            </a:r>
            <a:endParaRPr lang="en-SI" sz="8000" dirty="0">
              <a:solidFill>
                <a:schemeClr val="accent1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AD9FF3E-54A7-4DF0-91B3-AF229658E3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54219" y="1649101"/>
            <a:ext cx="3845472" cy="2080337"/>
          </a:xfrm>
          <a:prstGeom prst="roundRect">
            <a:avLst>
              <a:gd name="adj" fmla="val 2206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2" y="1511156"/>
            <a:ext cx="6761806" cy="443656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206221" y="4391737"/>
            <a:ext cx="5858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Groundwater resources are under most pressure in the north-eastern lowland areas of </a:t>
            </a:r>
            <a:r>
              <a:rPr lang="en-US" b="1" dirty="0" smtClean="0"/>
              <a:t>Slovenia</a:t>
            </a:r>
            <a:r>
              <a:rPr lang="sl-SI" b="1" dirty="0" smtClean="0"/>
              <a:t>, </a:t>
            </a:r>
            <a:r>
              <a:rPr lang="en-US" b="1" dirty="0"/>
              <a:t>in the Drava and Mura </a:t>
            </a:r>
            <a:r>
              <a:rPr lang="en-US" b="1" dirty="0" smtClean="0"/>
              <a:t>Basins</a:t>
            </a:r>
            <a:r>
              <a:rPr lang="sl-SI" b="1" dirty="0" smtClean="0"/>
              <a:t>.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2371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E3CC417-490F-41D9-B9F8-91DB6E1A3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229" y="1378507"/>
            <a:ext cx="5832986" cy="3905240"/>
          </a:xfrm>
          <a:prstGeom prst="roundRect">
            <a:avLst>
              <a:gd name="adj" fmla="val 1401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DDB66FE-0FEE-45ED-AC30-71C917D31857}"/>
              </a:ext>
            </a:extLst>
          </p:cNvPr>
          <p:cNvSpPr txBox="1"/>
          <p:nvPr/>
        </p:nvSpPr>
        <p:spPr>
          <a:xfrm>
            <a:off x="399011" y="242988"/>
            <a:ext cx="11388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WASTEWATER TREATMENT PLANT</a:t>
            </a:r>
            <a:endParaRPr lang="en-SI" sz="5400" dirty="0">
              <a:solidFill>
                <a:schemeClr val="accent1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4B909713-436E-4BA7-9EBD-9A26A1DAE8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516" y="1378507"/>
            <a:ext cx="4893548" cy="192807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l-SI" b="1" dirty="0" err="1"/>
              <a:t>Wastewater</a:t>
            </a:r>
            <a:r>
              <a:rPr lang="sl-SI" b="1" dirty="0"/>
              <a:t> </a:t>
            </a:r>
            <a:r>
              <a:rPr lang="sl-SI" b="1" dirty="0" err="1"/>
              <a:t>treatment</a:t>
            </a:r>
            <a:r>
              <a:rPr lang="sl-SI" b="1" dirty="0"/>
              <a:t> </a:t>
            </a:r>
            <a:r>
              <a:rPr lang="sl-SI" b="1" dirty="0" err="1"/>
              <a:t>plant</a:t>
            </a:r>
            <a:r>
              <a:rPr lang="sl-SI" b="1" dirty="0"/>
              <a:t> is used </a:t>
            </a:r>
            <a:r>
              <a:rPr lang="sl-SI" b="1" dirty="0" err="1"/>
              <a:t>for</a:t>
            </a:r>
            <a:r>
              <a:rPr lang="sl-SI" b="1" dirty="0"/>
              <a:t> </a:t>
            </a:r>
            <a:r>
              <a:rPr lang="sl-SI" b="1" dirty="0" err="1"/>
              <a:t>cleaning</a:t>
            </a:r>
            <a:r>
              <a:rPr lang="sl-SI" b="1" dirty="0"/>
              <a:t> </a:t>
            </a:r>
            <a:r>
              <a:rPr lang="sl-SI" b="1" dirty="0" err="1"/>
              <a:t>water</a:t>
            </a:r>
            <a:r>
              <a:rPr lang="sl-SI" b="1" dirty="0"/>
              <a:t> </a:t>
            </a:r>
            <a:r>
              <a:rPr lang="sl-SI" b="1" dirty="0" err="1"/>
              <a:t>that</a:t>
            </a:r>
            <a:r>
              <a:rPr lang="sl-SI" b="1" dirty="0"/>
              <a:t> </a:t>
            </a:r>
            <a:r>
              <a:rPr lang="sl-SI" b="1" dirty="0" err="1"/>
              <a:t>was</a:t>
            </a:r>
            <a:r>
              <a:rPr lang="sl-SI" b="1" dirty="0"/>
              <a:t> </a:t>
            </a:r>
            <a:r>
              <a:rPr lang="sl-SI" b="1" dirty="0" err="1" smtClean="0"/>
              <a:t>polluted</a:t>
            </a:r>
            <a:r>
              <a:rPr lang="sl-SI" b="1" dirty="0" smtClean="0"/>
              <a:t>.</a:t>
            </a:r>
            <a:endParaRPr lang="sl-SI" b="1" dirty="0"/>
          </a:p>
          <a:p>
            <a:pPr>
              <a:buFontTx/>
              <a:buChar char="-"/>
            </a:pPr>
            <a:r>
              <a:rPr lang="sl-SI" b="1" dirty="0"/>
              <a:t>In </a:t>
            </a:r>
            <a:r>
              <a:rPr lang="sl-SI" b="1" dirty="0" err="1"/>
              <a:t>slovenia</a:t>
            </a:r>
            <a:r>
              <a:rPr lang="sl-SI" b="1" dirty="0"/>
              <a:t> </a:t>
            </a:r>
            <a:r>
              <a:rPr lang="sl-SI" b="1" dirty="0" err="1"/>
              <a:t>there</a:t>
            </a:r>
            <a:r>
              <a:rPr lang="sl-SI" b="1" dirty="0"/>
              <a:t> are </a:t>
            </a:r>
            <a:r>
              <a:rPr lang="sl-SI" b="1" dirty="0" err="1"/>
              <a:t>many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 smtClean="0"/>
              <a:t>them</a:t>
            </a:r>
            <a:r>
              <a:rPr lang="sl-SI" b="1" dirty="0" smtClean="0"/>
              <a:t>.</a:t>
            </a:r>
            <a:endParaRPr lang="sl-SI" b="1" dirty="0"/>
          </a:p>
          <a:p>
            <a:pPr>
              <a:buFontTx/>
              <a:buChar char="-"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196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294E4F-8D10-44CB-AFEB-ABF800FC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722922"/>
          </a:xfrm>
        </p:spPr>
        <p:txBody>
          <a:bodyPr>
            <a:normAutofit/>
          </a:bodyPr>
          <a:lstStyle/>
          <a:p>
            <a:r>
              <a:rPr lang="sl-SI" sz="7200" dirty="0" err="1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ANImals</a:t>
            </a:r>
            <a:r>
              <a:rPr lang="sl-SI" sz="7200" dirty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 in </a:t>
            </a:r>
            <a:r>
              <a:rPr lang="sl-SI" sz="7200" dirty="0" err="1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Water</a:t>
            </a:r>
            <a:endParaRPr lang="en-SI" sz="7200" dirty="0">
              <a:solidFill>
                <a:schemeClr val="accent1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7A4787-FCBF-47AE-ACB2-B54916302F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b="1" dirty="0" err="1"/>
              <a:t>Many</a:t>
            </a:r>
            <a:r>
              <a:rPr lang="sl-SI" b="1" dirty="0"/>
              <a:t> </a:t>
            </a:r>
            <a:r>
              <a:rPr lang="sl-SI" b="1" dirty="0" err="1"/>
              <a:t>fish</a:t>
            </a:r>
            <a:r>
              <a:rPr lang="sl-SI" b="1" dirty="0"/>
              <a:t> in </a:t>
            </a:r>
            <a:r>
              <a:rPr lang="sl-SI" b="1" dirty="0" err="1"/>
              <a:t>rivers</a:t>
            </a:r>
            <a:endParaRPr lang="sl-SI" b="1" dirty="0"/>
          </a:p>
          <a:p>
            <a:pPr>
              <a:buFontTx/>
              <a:buChar char="-"/>
            </a:pPr>
            <a:r>
              <a:rPr lang="sl-SI" b="1" dirty="0" err="1"/>
              <a:t>There</a:t>
            </a:r>
            <a:r>
              <a:rPr lang="sl-SI" b="1" dirty="0"/>
              <a:t> is a </a:t>
            </a:r>
            <a:r>
              <a:rPr lang="sl-SI" b="1" dirty="0" err="1"/>
              <a:t>fish</a:t>
            </a:r>
            <a:r>
              <a:rPr lang="sl-SI" b="1" dirty="0"/>
              <a:t> farm </a:t>
            </a:r>
            <a:r>
              <a:rPr lang="sl-SI" b="1" dirty="0" err="1"/>
              <a:t>located</a:t>
            </a:r>
            <a:r>
              <a:rPr lang="sl-SI" b="1" dirty="0"/>
              <a:t> in </a:t>
            </a:r>
            <a:r>
              <a:rPr lang="sl-SI" b="1" dirty="0" err="1" smtClean="0"/>
              <a:t>gameljne</a:t>
            </a:r>
            <a:r>
              <a:rPr lang="sl-SI" b="1" dirty="0" smtClean="0"/>
              <a:t>,</a:t>
            </a:r>
          </a:p>
          <a:p>
            <a:pPr marL="0" indent="0">
              <a:buNone/>
            </a:pPr>
            <a:r>
              <a:rPr lang="sl-SI" b="1" dirty="0" err="1" smtClean="0"/>
              <a:t>Where</a:t>
            </a:r>
            <a:r>
              <a:rPr lang="sl-SI" b="1" dirty="0" smtClean="0"/>
              <a:t> </a:t>
            </a:r>
            <a:r>
              <a:rPr lang="sl-SI" b="1" dirty="0" err="1" smtClean="0"/>
              <a:t>they</a:t>
            </a:r>
            <a:r>
              <a:rPr lang="sl-SI" b="1" dirty="0" smtClean="0"/>
              <a:t> </a:t>
            </a:r>
            <a:r>
              <a:rPr lang="sl-SI" b="1" dirty="0" err="1" smtClean="0"/>
              <a:t>breed</a:t>
            </a:r>
            <a:r>
              <a:rPr lang="sl-SI" b="1" dirty="0" smtClean="0"/>
              <a:t> </a:t>
            </a:r>
            <a:r>
              <a:rPr lang="sl-SI" b="1" dirty="0" err="1" smtClean="0"/>
              <a:t>trouts</a:t>
            </a:r>
            <a:r>
              <a:rPr lang="sl-SI" b="1" dirty="0" smtClean="0"/>
              <a:t>, </a:t>
            </a:r>
            <a:r>
              <a:rPr lang="sl-SI" b="1" dirty="0" err="1" smtClean="0"/>
              <a:t>graylings</a:t>
            </a:r>
            <a:r>
              <a:rPr lang="sl-SI" b="1" dirty="0"/>
              <a:t> </a:t>
            </a:r>
            <a:r>
              <a:rPr lang="sl-SI" b="1" dirty="0" err="1" smtClean="0"/>
              <a:t>and</a:t>
            </a:r>
            <a:endParaRPr lang="sl-SI" b="1" dirty="0" smtClean="0"/>
          </a:p>
          <a:p>
            <a:pPr marL="0" indent="0">
              <a:buNone/>
            </a:pPr>
            <a:r>
              <a:rPr lang="sl-SI" b="1" dirty="0" err="1" smtClean="0"/>
              <a:t>Other</a:t>
            </a:r>
            <a:r>
              <a:rPr lang="sl-SI" b="1" dirty="0" smtClean="0"/>
              <a:t>. </a:t>
            </a:r>
          </a:p>
          <a:p>
            <a:pPr marL="0" indent="0">
              <a:buNone/>
            </a:pPr>
            <a:endParaRPr lang="sl-SI" b="1" dirty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0F0C64-E23C-4AA3-81C9-B95FD7C6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957" y="1722922"/>
            <a:ext cx="5461870" cy="3058647"/>
          </a:xfrm>
          <a:prstGeom prst="roundRect">
            <a:avLst>
              <a:gd name="adj" fmla="val 1558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78" y="3808407"/>
            <a:ext cx="5711465" cy="22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294E4F-8D10-44CB-AFEB-ABF800FC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722922"/>
          </a:xfrm>
        </p:spPr>
        <p:txBody>
          <a:bodyPr>
            <a:normAutofit/>
          </a:bodyPr>
          <a:lstStyle/>
          <a:p>
            <a:r>
              <a:rPr lang="sl-SI" sz="7200" dirty="0" err="1" smtClean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Water</a:t>
            </a:r>
            <a:r>
              <a:rPr lang="sl-SI" sz="7200" dirty="0" smtClean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 </a:t>
            </a:r>
            <a:r>
              <a:rPr lang="sl-SI" sz="7200" dirty="0" err="1" smtClean="0">
                <a:solidFill>
                  <a:schemeClr val="accent1">
                    <a:lumMod val="50000"/>
                  </a:schemeClr>
                </a:solidFill>
                <a:latin typeface="Showcard Gothic" panose="04020904020102020604" pitchFamily="82" charset="0"/>
              </a:rPr>
              <a:t>pollution</a:t>
            </a:r>
            <a:endParaRPr lang="en-SI" sz="7200" dirty="0">
              <a:solidFill>
                <a:schemeClr val="accent1">
                  <a:lumMod val="50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7A4787-FCBF-47AE-ACB2-B54916302F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ONE OF OUR STUDENTS MADE </a:t>
            </a:r>
            <a:r>
              <a:rPr lang="sl-SI" b="1" dirty="0" smtClean="0">
                <a:hlinkClick r:id="rId2"/>
              </a:rPr>
              <a:t>A VIDEO </a:t>
            </a:r>
            <a:r>
              <a:rPr lang="sl-SI" b="1" dirty="0" smtClean="0"/>
              <a:t>ABOUT OUR LOCAL RIVER BEING POLUTED DAILY. IT‘A A REAL SHAME BUT WE HOPE OUR PROJECT WILL MAKE PEOPLE AWARE OF THE PROBLEM AND HELP US CHANGE THE ATTITUDE TOWARDS OUR BEAUTIFUL NATURE IN THE LOCAL COMMUNITY. </a:t>
            </a:r>
          </a:p>
          <a:p>
            <a:pPr marL="0" indent="0">
              <a:buNone/>
            </a:pPr>
            <a:endParaRPr lang="sl-SI" b="1" dirty="0"/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41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1470</TotalTime>
  <Words>309</Words>
  <Application>Microsoft Office PowerPoint</Application>
  <PresentationFormat>Širokozaslonsko</PresentationFormat>
  <Paragraphs>29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Showcard Gothic</vt:lpstr>
      <vt:lpstr>Tw Cen MT</vt:lpstr>
      <vt:lpstr>Kapljica</vt:lpstr>
      <vt:lpstr>PowerPointova predstavitev</vt:lpstr>
      <vt:lpstr>LOCAL watercourses</vt:lpstr>
      <vt:lpstr>SPORTS ON NEARBY RIVERS</vt:lpstr>
      <vt:lpstr>Hydroelectric power plant</vt:lpstr>
      <vt:lpstr>Water pollution</vt:lpstr>
      <vt:lpstr>PowerPointova predstavitev</vt:lpstr>
      <vt:lpstr>ANImals in Water</vt:lpstr>
      <vt:lpstr>Water pollution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Slovenian waters</dc:title>
  <dc:creator>Rok</dc:creator>
  <cp:lastModifiedBy>Ester</cp:lastModifiedBy>
  <cp:revision>18</cp:revision>
  <dcterms:created xsi:type="dcterms:W3CDTF">2022-02-14T14:18:16Z</dcterms:created>
  <dcterms:modified xsi:type="dcterms:W3CDTF">2022-03-18T11:03:10Z</dcterms:modified>
</cp:coreProperties>
</file>